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2709-765A-72C5-42BE-6DA6FD0C1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18DC0-24BE-D7D9-E40D-911FCD22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A85F6-68F7-A22D-26B1-815A4C95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62E-FAF4-44BC-88B5-85A7CBFB6D30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55603-27F4-0C5B-EA6F-69D74F3B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60AE-8183-E4CE-1F0E-8D9E237A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0392-5944-14DC-E2B7-ABD32B51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C77A6-AEDE-5E08-6511-335204256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1D40A-B7B5-3EF6-A96A-BAC06B95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FB8F-C9C4-6138-848D-F0F2994A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B0C84-16FD-D1A3-67C4-11E5DCB0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53183-EE7B-7D2D-2ED4-59C1856C0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C9CFF-F8C2-A3C3-2153-A39904AD0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BA1D4-65B5-17D0-0EB1-92CA6750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63612-4F1F-889E-0FB9-09D3F66D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899A-B33C-863A-F9F6-0694E28C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6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9347-7AC5-EB9F-AFEA-9C869110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830E2-5E6A-5C78-DA08-E018FB34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1C233-2AFE-5EDB-D51A-2A537E23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C8A8C-8F5C-ED85-CA37-2E6A6D70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579BD-5DAC-3A62-7090-EA1D7CF4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8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EB1E-2FE0-CFAD-CB8D-D20E8193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7A4B1-CBA0-A21D-A2A4-85A8FD398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7AF84-2C51-86A9-61FA-90DD893B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1EA2D-415F-66C0-84FD-D7281A21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1B228-F946-8E41-4E25-51AE3E25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8DF5-AEC6-413A-A2B7-B64D75B1A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629F5-CFD1-9423-9D8D-B64F8FE7A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8BD52-F982-D89B-39F3-95AB4BFC2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776D6-5020-4376-3C96-8864A71B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1E1B2-0C1F-8CDC-6771-8738E8AC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3D3F3-2EB1-3780-015D-C268EECA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9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850A3-20A1-5D4C-44D9-68FE5841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0EE3F-0E13-1461-6AC2-AB7A86B0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F9042-377F-0F1F-2E45-4E5005012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51C91-6769-63A1-4B2A-7804CC73B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5F67F-7958-5F96-2271-CD3DFB682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1F2C-2E02-0A77-0B2E-5CE32BC3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27697-0342-F633-C2A5-DC2CE090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DE758-9775-F34D-C28C-137D5FE5B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F3EE-ABB0-8149-3876-14E4CFF6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3509D-D3CF-D0C8-F289-D5D84661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0B608-24C0-09D5-CBC0-A011AB76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94380-B5BD-1C2E-B910-E21B19EB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5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9398C-98A8-8C74-DCB3-6FB04D45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9BBA1-C92A-7980-7F82-442B9C27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69814-A232-89C9-0923-728D4BDC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4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9F7D-D222-6F85-48BD-77012752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3309E-87F4-A71F-EC33-8FB92638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4B8EB-63F0-5FD9-7A73-9BBF36A4F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46BA7-C496-6F7C-7B87-D16DEB67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9B220-1D81-9602-C441-139142C8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8744-EEE5-6851-D0BA-B4533878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AB17-61A8-8B90-8E49-56B5049C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919D6-A980-97A7-86C8-BF867BE32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9D40F-FA4F-E4E3-5BE4-3A7073498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96EB9-39EE-7F15-8CD7-61C17CF2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19E46-CDB0-9302-CCD4-3FB7811D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2AF7C-3FAB-B6FD-4EE3-A8EB4D28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6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8C51D0-3BCD-4798-CDED-CF9CDC1F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96C43-374B-7AC8-C98C-2FDCF4291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B6F47-7054-B8AC-789A-BE6FC57B2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5AC39-4BB1-C8A4-693C-7586EA825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A462D-5DA7-ED10-292F-DB2A534AA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1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F90117-FA21-F653-E779-ADB92CF1C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/>
        </p:blipFill>
        <p:spPr>
          <a:xfrm>
            <a:off x="7135720" y="3552825"/>
            <a:ext cx="4637179" cy="30582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1CF13-93B4-AF48-DD6B-C770E7072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budget recommendation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B4A09-EC22-DDE0-4415-18624E142C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FY 2024-25</a:t>
            </a:r>
          </a:p>
        </p:txBody>
      </p:sp>
    </p:spTree>
    <p:extLst>
      <p:ext uri="{BB962C8B-B14F-4D97-AF65-F5344CB8AC3E}">
        <p14:creationId xmlns:p14="http://schemas.microsoft.com/office/powerpoint/2010/main" val="134015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801444C-B363-0933-BA09-163BA03CE1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21719"/>
              </p:ext>
            </p:extLst>
          </p:nvPr>
        </p:nvGraphicFramePr>
        <p:xfrm>
          <a:off x="1446245" y="383949"/>
          <a:ext cx="8534400" cy="640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34542" imgH="6408483" progId="Excel.Sheet.12">
                  <p:embed/>
                </p:oleObj>
              </mc:Choice>
              <mc:Fallback>
                <p:oleObj name="Worksheet" r:id="rId2" imgW="8534542" imgH="64084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6245" y="383949"/>
                        <a:ext cx="8534400" cy="6408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79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B76F0C2-A007-6E39-7E3B-72FF905655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318622"/>
              </p:ext>
            </p:extLst>
          </p:nvPr>
        </p:nvGraphicFramePr>
        <p:xfrm>
          <a:off x="1526875" y="194237"/>
          <a:ext cx="9074989" cy="642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34542" imgH="6042817" progId="Excel.Sheet.12">
                  <p:embed/>
                </p:oleObj>
              </mc:Choice>
              <mc:Fallback>
                <p:oleObj name="Worksheet" r:id="rId2" imgW="8534542" imgH="60428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6875" y="194237"/>
                        <a:ext cx="9074989" cy="6424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193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FA9444F-C23C-B7B5-5AB4-485C08EC60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962365"/>
              </p:ext>
            </p:extLst>
          </p:nvPr>
        </p:nvGraphicFramePr>
        <p:xfrm>
          <a:off x="1552754" y="107581"/>
          <a:ext cx="8540151" cy="6375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34542" imgH="7322647" progId="Excel.Sheet.12">
                  <p:embed/>
                </p:oleObj>
              </mc:Choice>
              <mc:Fallback>
                <p:oleObj name="Worksheet" r:id="rId2" imgW="8534542" imgH="73226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52754" y="107581"/>
                        <a:ext cx="8540151" cy="6375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41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B3E01BB-1917-2907-036D-00FC035518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682276"/>
              </p:ext>
            </p:extLst>
          </p:nvPr>
        </p:nvGraphicFramePr>
        <p:xfrm>
          <a:off x="1112838" y="1330325"/>
          <a:ext cx="9979025" cy="420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989533" imgH="2522330" progId="Excel.Sheet.12">
                  <p:embed/>
                </p:oleObj>
              </mc:Choice>
              <mc:Fallback>
                <p:oleObj name="Worksheet" r:id="rId2" imgW="5989533" imgH="25223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2838" y="1330325"/>
                        <a:ext cx="9979025" cy="420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A6ED14F-A217-6471-C457-51864793D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40146"/>
            <a:ext cx="8534400" cy="979054"/>
          </a:xfrm>
        </p:spPr>
        <p:txBody>
          <a:bodyPr/>
          <a:lstStyle/>
          <a:p>
            <a:pPr algn="ctr"/>
            <a:r>
              <a:rPr lang="en-US" dirty="0"/>
              <a:t>Possible Projects FY 2024-2025</a:t>
            </a:r>
          </a:p>
        </p:txBody>
      </p:sp>
    </p:spTree>
    <p:extLst>
      <p:ext uri="{BB962C8B-B14F-4D97-AF65-F5344CB8AC3E}">
        <p14:creationId xmlns:p14="http://schemas.microsoft.com/office/powerpoint/2010/main" val="247037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9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Worksheet</vt:lpstr>
      <vt:lpstr>budget recommendation </vt:lpstr>
      <vt:lpstr>PowerPoint Presentation</vt:lpstr>
      <vt:lpstr>PowerPoint Presentation</vt:lpstr>
      <vt:lpstr>PowerPoint Presentation</vt:lpstr>
      <vt:lpstr>Possible Projects FY 2024-2025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recommendation</dc:title>
  <dc:creator>Mark Bennett</dc:creator>
  <cp:lastModifiedBy>Tallmadge Township</cp:lastModifiedBy>
  <cp:revision>5</cp:revision>
  <cp:lastPrinted>2024-03-12T18:19:16Z</cp:lastPrinted>
  <dcterms:created xsi:type="dcterms:W3CDTF">2024-03-05T16:25:42Z</dcterms:created>
  <dcterms:modified xsi:type="dcterms:W3CDTF">2024-03-14T15:02:42Z</dcterms:modified>
</cp:coreProperties>
</file>