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EE67A3-FE5D-4481-B12A-9BA8EFF9FDC3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419F12-FD90-4FF2-8E55-B807F43A8F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sanchez@miottawa.org" TargetMode="External"/><Relationship Id="rId2" Type="http://schemas.openxmlformats.org/officeDocument/2006/relationships/hyperlink" Target="mailto:Register@miottawa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gister@miottaw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69" y="2752105"/>
            <a:ext cx="6480048" cy="2301240"/>
          </a:xfrm>
        </p:spPr>
        <p:txBody>
          <a:bodyPr/>
          <a:lstStyle/>
          <a:p>
            <a:r>
              <a:rPr lang="en-US" b="1" dirty="0"/>
              <a:t>Property Fraud Alert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66856"/>
            <a:ext cx="5562600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r"/>
            <a:r>
              <a:rPr lang="en-US" dirty="0"/>
              <a:t>Justin F. Roebuck     </a:t>
            </a:r>
          </a:p>
          <a:p>
            <a:pPr algn="r"/>
            <a:r>
              <a:rPr lang="en-US" dirty="0"/>
              <a:t>Ottawa County Clerk/Register of Deeds</a:t>
            </a:r>
          </a:p>
        </p:txBody>
      </p:sp>
      <p:pic>
        <p:nvPicPr>
          <p:cNvPr id="5" name="Picture 4" descr="A person wearing glasses and a grey sweater&#10;&#10;Description automatically generated">
            <a:extLst>
              <a:ext uri="{FF2B5EF4-FFF2-40B4-BE49-F238E27FC236}">
                <a16:creationId xmlns:a16="http://schemas.microsoft.com/office/drawing/2014/main" id="{C1205C59-7F5E-AA14-7085-D760F08F76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08" r="2045"/>
          <a:stretch/>
        </p:blipFill>
        <p:spPr>
          <a:xfrm>
            <a:off x="6956235" y="4419600"/>
            <a:ext cx="1120966" cy="119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3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&amp; Mortgage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7408333" cy="4068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According to the FBI, property and mortgage fraud is the fastest growing white-collar crime in the U.S.</a:t>
            </a:r>
          </a:p>
          <a:p>
            <a:endParaRPr lang="en-US" dirty="0"/>
          </a:p>
          <a:p>
            <a:r>
              <a:rPr lang="en-US" dirty="0"/>
              <a:t>Mortgage Fraud </a:t>
            </a:r>
            <a:r>
              <a:rPr lang="en-US"/>
              <a:t>for Profit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Usually committed by industry insiders using their specialized knowledge or authority to commit fraud.</a:t>
            </a:r>
          </a:p>
          <a:p>
            <a:pPr marL="301943" lvl="1" indent="0">
              <a:buNone/>
            </a:pPr>
            <a:endParaRPr lang="en-US" dirty="0"/>
          </a:p>
          <a:p>
            <a:r>
              <a:rPr lang="en-US" dirty="0"/>
              <a:t>Mortgage Fraud for Housing.</a:t>
            </a:r>
          </a:p>
          <a:p>
            <a:pPr lvl="1"/>
            <a:r>
              <a:rPr lang="en-US" dirty="0"/>
              <a:t>Typically represents illegal actions conducted solely by the borrower, who misrepresents income and asset information on a loan application.</a:t>
            </a:r>
          </a:p>
        </p:txBody>
      </p:sp>
    </p:spTree>
    <p:extLst>
      <p:ext uri="{BB962C8B-B14F-4D97-AF65-F5344CB8AC3E}">
        <p14:creationId xmlns:p14="http://schemas.microsoft.com/office/powerpoint/2010/main" val="242705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&amp; Mortgage Fraud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Deed Fraud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Targets senior citizens and absentee owners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/>
              <a:t>Record false deeds to the property</a:t>
            </a:r>
          </a:p>
          <a:p>
            <a:pPr lvl="2"/>
            <a:r>
              <a:rPr lang="en-US" dirty="0"/>
              <a:t>They may live there</a:t>
            </a:r>
          </a:p>
          <a:p>
            <a:pPr lvl="2"/>
            <a:r>
              <a:rPr lang="en-US" dirty="0"/>
              <a:t>They may rent out the property</a:t>
            </a:r>
          </a:p>
          <a:p>
            <a:pPr lvl="2"/>
            <a:r>
              <a:rPr lang="en-US" dirty="0"/>
              <a:t>They may take out numerous mortgages leaving the real owner holding the debt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0399" y="1295400"/>
            <a:ext cx="2133601" cy="137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27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Fraud Alert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Doesn’t It Do?</a:t>
            </a:r>
          </a:p>
          <a:p>
            <a:pPr lvl="1"/>
            <a:r>
              <a:rPr lang="en-US" dirty="0"/>
              <a:t>Prevent fraud from happening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US" dirty="0"/>
              <a:t>What Does It Do?</a:t>
            </a:r>
          </a:p>
          <a:p>
            <a:pPr lvl="1"/>
            <a:r>
              <a:rPr lang="en-US" dirty="0"/>
              <a:t>Informs you when a document has been recorded in your name</a:t>
            </a:r>
          </a:p>
          <a:p>
            <a:pPr lvl="1"/>
            <a:r>
              <a:rPr lang="en-US" dirty="0"/>
              <a:t>Allows you to be proactive and take appropriate steps if you believe fraud has occurred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1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Fraud Alert is a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dirty="0"/>
              <a:t> automated service </a:t>
            </a:r>
          </a:p>
          <a:p>
            <a:r>
              <a:rPr lang="en-US" dirty="0"/>
              <a:t>Will monitor your name to assist you in tracking fraudulent activity</a:t>
            </a:r>
          </a:p>
          <a:p>
            <a:r>
              <a:rPr lang="en-US" dirty="0"/>
              <a:t>Customizable-you choose how to be notified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Phone</a:t>
            </a:r>
          </a:p>
          <a:p>
            <a:pPr lvl="1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2860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Ottawa County Residents</a:t>
            </a:r>
            <a:br>
              <a:rPr lang="en-US" dirty="0"/>
            </a:br>
            <a:r>
              <a:rPr lang="en-US" dirty="0"/>
              <a:t>Sign Up Now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Visit PropertyFraudAlert.com or call      800-728-3858.</a:t>
            </a:r>
          </a:p>
          <a:p>
            <a:pPr>
              <a:lnSpc>
                <a:spcPct val="200000"/>
              </a:lnSpc>
            </a:pPr>
            <a:r>
              <a:rPr lang="en-US" dirty="0"/>
              <a:t>Free</a:t>
            </a:r>
          </a:p>
          <a:p>
            <a:pPr>
              <a:lnSpc>
                <a:spcPct val="200000"/>
              </a:lnSpc>
            </a:pPr>
            <a:r>
              <a:rPr lang="en-US" dirty="0"/>
              <a:t>Simple</a:t>
            </a:r>
          </a:p>
        </p:txBody>
      </p:sp>
    </p:spTree>
    <p:extLst>
      <p:ext uri="{BB962C8B-B14F-4D97-AF65-F5344CB8AC3E}">
        <p14:creationId xmlns:p14="http://schemas.microsoft.com/office/powerpoint/2010/main" val="400782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838200"/>
            <a:ext cx="77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For more information or questions, please contact us!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Justin F. Roebuck</a:t>
            </a:r>
          </a:p>
          <a:p>
            <a:r>
              <a:rPr lang="en-US" dirty="0"/>
              <a:t>Ottawa County Clerk/Register of Deeds</a:t>
            </a:r>
          </a:p>
          <a:p>
            <a:r>
              <a:rPr lang="en-US" dirty="0"/>
              <a:t>(616) 994-4537</a:t>
            </a:r>
          </a:p>
          <a:p>
            <a:r>
              <a:rPr lang="en-US" dirty="0">
                <a:hlinkClick r:id="rId2"/>
              </a:rPr>
              <a:t>jroebuck@miottawa.org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Rachel Sanchez</a:t>
            </a:r>
          </a:p>
          <a:p>
            <a:r>
              <a:rPr lang="en-US" dirty="0"/>
              <a:t>Chief Deputy Register of Deeds</a:t>
            </a:r>
          </a:p>
          <a:p>
            <a:r>
              <a:rPr lang="en-US" dirty="0"/>
              <a:t>(616) 994-4518</a:t>
            </a:r>
          </a:p>
          <a:p>
            <a:r>
              <a:rPr lang="en-US" dirty="0">
                <a:hlinkClick r:id="rId3"/>
              </a:rPr>
              <a:t>rsanchez@miottawa.org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Register of Deeds Office</a:t>
            </a:r>
          </a:p>
          <a:p>
            <a:r>
              <a:rPr lang="en-US" dirty="0"/>
              <a:t>(616) 994-4510</a:t>
            </a:r>
          </a:p>
          <a:p>
            <a:r>
              <a:rPr lang="en-US" dirty="0">
                <a:hlinkClick r:id="rId4"/>
              </a:rPr>
              <a:t>register@miottawa.org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49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276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 2</vt:lpstr>
      <vt:lpstr>Technic</vt:lpstr>
      <vt:lpstr>Property Fraud Alert</vt:lpstr>
      <vt:lpstr>Property &amp; Mortgage Fraud</vt:lpstr>
      <vt:lpstr>Property &amp; Mortgage Fraud</vt:lpstr>
      <vt:lpstr>Property Fraud Alert</vt:lpstr>
      <vt:lpstr>General Information</vt:lpstr>
      <vt:lpstr>Ottawa County Residents Sign Up Now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Fraud Alert</dc:title>
  <dc:creator>Kathy Haiker</dc:creator>
  <cp:lastModifiedBy>Rachel Sanchez</cp:lastModifiedBy>
  <cp:revision>12</cp:revision>
  <dcterms:created xsi:type="dcterms:W3CDTF">2014-10-13T15:02:36Z</dcterms:created>
  <dcterms:modified xsi:type="dcterms:W3CDTF">2024-02-29T15:50:06Z</dcterms:modified>
</cp:coreProperties>
</file>